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Китоб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Метал эшиклар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бугунги кунда тахта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эшиклар ўрнини тўлиқ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эгаллади деб айтиш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мумкин. Чунки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бежирим, мустахкам ва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барча замон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талабларига мос келади.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Қурилиш соасида эса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пенаблокинг ўрни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беқиёс, негаки, тесик,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енгил ва камҳаражат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хисобланади. Ушбу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лойиҳа йиллик қуввати </a:t>
            </a:r>
          </a:p>
          <a:p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қуйидагича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 эшик – 360 дона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Пеноблок – 69 120 дона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179.1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35988" y="633449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157,0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797895" y="5434288"/>
            <a:ext cx="850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336</a:t>
            </a:r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1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Метал эшик ва пеноблок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Метал эшиклар ва пеноблок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316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559.1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55%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Зарарсизлик нуқтаси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BEP)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293427" y="1804796"/>
            <a:ext cx="9236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33855" y="2227070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11711" y="2157679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124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157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509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79,1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0"/>
          <a:srcRect l="7174" t="8963" r="3637" b="8226"/>
          <a:stretch/>
        </p:blipFill>
        <p:spPr>
          <a:xfrm>
            <a:off x="3526989" y="1761729"/>
            <a:ext cx="1611650" cy="11390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89" y="3009251"/>
            <a:ext cx="1603457" cy="1268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" name="Рисунок 101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70" y="4288358"/>
            <a:ext cx="2055332" cy="22099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" name="Рисунок 102"/>
          <p:cNvPicPr/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r="7375"/>
          <a:stretch/>
        </p:blipFill>
        <p:spPr bwMode="auto">
          <a:xfrm>
            <a:off x="9531607" y="4360190"/>
            <a:ext cx="2263229" cy="21380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790" y="2375377"/>
            <a:ext cx="1324230" cy="13242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5271</TotalTime>
  <Words>186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456</cp:revision>
  <dcterms:created xsi:type="dcterms:W3CDTF">2020-12-11T07:51:35Z</dcterms:created>
  <dcterms:modified xsi:type="dcterms:W3CDTF">2021-08-04T12:52:38Z</dcterms:modified>
</cp:coreProperties>
</file>